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0080625" cy="7559675"/>
  <p:notesSz cx="7772400" cy="10058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22" d="100"/>
          <a:sy n="122" d="100"/>
        </p:scale>
        <p:origin x="-1704" y="-96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Char char="●"/>
              <a:defRPr sz="1100"/>
            </a:lvl1pPr>
            <a:lvl2pPr lvl="1">
              <a:spcBef>
                <a:spcPts val="0"/>
              </a:spcBef>
              <a:buChar char="○"/>
              <a:defRPr sz="1100"/>
            </a:lvl2pPr>
            <a:lvl3pPr lvl="2">
              <a:spcBef>
                <a:spcPts val="0"/>
              </a:spcBef>
              <a:buChar char="■"/>
              <a:defRPr sz="1100"/>
            </a:lvl3pPr>
            <a:lvl4pPr lvl="3">
              <a:spcBef>
                <a:spcPts val="0"/>
              </a:spcBef>
              <a:buChar char="●"/>
              <a:defRPr sz="1100"/>
            </a:lvl4pPr>
            <a:lvl5pPr lvl="4">
              <a:spcBef>
                <a:spcPts val="0"/>
              </a:spcBef>
              <a:buChar char="○"/>
              <a:defRPr sz="1100"/>
            </a:lvl5pPr>
            <a:lvl6pPr lvl="5">
              <a:spcBef>
                <a:spcPts val="0"/>
              </a:spcBef>
              <a:buChar char="■"/>
              <a:defRPr sz="1100"/>
            </a:lvl6pPr>
            <a:lvl7pPr lvl="6">
              <a:spcBef>
                <a:spcPts val="0"/>
              </a:spcBef>
              <a:buChar char="●"/>
              <a:defRPr sz="1100"/>
            </a:lvl7pPr>
            <a:lvl8pPr lvl="7">
              <a:spcBef>
                <a:spcPts val="0"/>
              </a:spcBef>
              <a:buChar char="○"/>
              <a:defRPr sz="1100"/>
            </a:lvl8pPr>
            <a:lvl9pPr lvl="8">
              <a:spcBef>
                <a:spcPts val="0"/>
              </a:spcBef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99" cy="452627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85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9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9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777225" y="4777725"/>
            <a:ext cx="6217800" cy="452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1295650" y="754375"/>
            <a:ext cx="5181900" cy="37719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, Conten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>
  <p:cSld name="Title, Content over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907164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504000" y="4059000"/>
            <a:ext cx="907164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>
  <p:cSld name="Title, 4 Conten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3"/>
          </p:nvPr>
        </p:nvSpPr>
        <p:spPr>
          <a:xfrm>
            <a:off x="5152680" y="405900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4"/>
          </p:nvPr>
        </p:nvSpPr>
        <p:spPr>
          <a:xfrm>
            <a:off x="504000" y="405900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, 6 Conten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2"/>
          </p:nvPr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5" name="Shape 55"/>
          <p:cNvSpPr/>
          <p:nvPr/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6" name="Shape 56"/>
          <p:cNvSpPr/>
          <p:nvPr/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Slid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>
  <p:cSld name="Title, 2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entered Tex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subTitle" idx="1"/>
          </p:nvPr>
        </p:nvSpPr>
        <p:spPr>
          <a:xfrm>
            <a:off x="504000" y="301319"/>
            <a:ext cx="9071640" cy="5851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Obj">
  <p:cSld name="Title, 2 Content and Conte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>
          <a:xfrm>
            <a:off x="504000" y="405900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3"/>
          </p:nvPr>
        </p:nvSpPr>
        <p:spPr>
          <a:xfrm>
            <a:off x="5152680" y="1769040"/>
            <a:ext cx="442692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woObj">
  <p:cSld name="Title Content and 2 Conten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3"/>
          </p:nvPr>
        </p:nvSpPr>
        <p:spPr>
          <a:xfrm>
            <a:off x="5152680" y="405900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OverTx">
  <p:cSld name="Title, 2 Content over Conten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152680" y="1769040"/>
            <a:ext cx="442692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504000" y="4059000"/>
            <a:ext cx="9071640" cy="20908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har char="●"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Char char="○"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Char char="■"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Char char="●"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Char char="○"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Char char="■"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Char char="●"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Char char="○"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Char char="■"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504000" y="6887160"/>
            <a:ext cx="2348280" cy="5212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447360" y="6887160"/>
            <a:ext cx="3195000" cy="52127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800" b="0" i="0" u="none" strike="noStrike" cap="none"/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/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/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/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/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/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/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/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7227000" y="6887160"/>
            <a:ext cx="2348280" cy="5212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CA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en-CA" sz="14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CA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How to talk about shopping: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32000" marR="0" lvl="0" indent="-330400" algn="l" rtl="0">
              <a:spcBef>
                <a:spcPts val="0"/>
              </a:spcBef>
              <a:buClr>
                <a:srgbClr val="000000"/>
              </a:buClr>
              <a:buSzPct val="29999"/>
              <a:buFont typeface="Noto Sans Symbols"/>
              <a:buChar char="●"/>
            </a:pPr>
            <a:r>
              <a:rPr lang="en-CA" sz="4800" b="0" i="0" u="none" strike="noStrike" cap="none">
                <a:solidFill>
                  <a:srgbClr val="801900"/>
                </a:solidFill>
                <a:latin typeface="Arial"/>
                <a:ea typeface="Arial"/>
                <a:cs typeface="Arial"/>
                <a:sym typeface="Arial"/>
              </a:rPr>
              <a:t>Où vas-tu? </a:t>
            </a:r>
            <a:r>
              <a:rPr lang="en-CA" sz="3200" b="0" i="0" u="none" strike="noStrike" cap="none">
                <a:solidFill>
                  <a:srgbClr val="801900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lang="en-CA" sz="3000" b="0" i="0" u="none" strike="noStrike" cap="none">
                <a:solidFill>
                  <a:srgbClr val="801900"/>
                </a:solidFill>
                <a:latin typeface="Arial"/>
                <a:ea typeface="Arial"/>
                <a:cs typeface="Arial"/>
                <a:sym typeface="Arial"/>
              </a:rPr>
              <a:t>Where are you going?</a:t>
            </a:r>
          </a:p>
          <a:p>
            <a:pPr marL="432000" marR="0" lvl="0" indent="-330400" algn="l" rtl="0">
              <a:spcBef>
                <a:spcPts val="0"/>
              </a:spcBef>
              <a:buClr>
                <a:srgbClr val="000000"/>
              </a:buClr>
              <a:buSzPct val="29999"/>
              <a:buFont typeface="Noto Sans Symbols"/>
              <a:buChar char="●"/>
            </a:pPr>
            <a:r>
              <a:rPr lang="en-CA" sz="48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Je vais</a:t>
            </a:r>
            <a:r>
              <a:rPr lang="en-CA" sz="3200" b="0" i="0" u="none" strike="noStrike" cap="none">
                <a:solidFill>
                  <a:srgbClr val="330099"/>
                </a:solidFill>
                <a:latin typeface="Arial"/>
                <a:ea typeface="Arial"/>
                <a:cs typeface="Arial"/>
                <a:sym typeface="Arial"/>
              </a:rPr>
              <a:t>	..........”</a:t>
            </a: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.......dans </a:t>
            </a:r>
            <a:r>
              <a:rPr lang="en-CA" sz="3200" b="0" i="0" u="none" strike="noStrike" cap="none">
                <a:solidFill>
                  <a:srgbClr val="9900FF"/>
                </a:solidFill>
                <a:latin typeface="Arial"/>
                <a:ea typeface="Arial"/>
                <a:cs typeface="Arial"/>
                <a:sym typeface="Arial"/>
              </a:rPr>
              <a:t>une boutique</a:t>
            </a: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CA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(shop)</a:t>
            </a:r>
          </a:p>
          <a:p>
            <a:pPr marL="432000" marR="0" lvl="0" indent="-330400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22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I am going to....</a:t>
            </a:r>
          </a:p>
          <a:p>
            <a:pPr marL="3888000" marR="0" lvl="8" indent="-217699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3200"/>
              <a:t>d</a:t>
            </a: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ans </a:t>
            </a:r>
            <a:r>
              <a:rPr lang="en-CA" sz="3200" b="0" i="0" u="none" strike="noStrike" cap="none">
                <a:solidFill>
                  <a:srgbClr val="4A86E8"/>
                </a:solidFill>
                <a:latin typeface="Arial"/>
                <a:ea typeface="Arial"/>
                <a:cs typeface="Arial"/>
                <a:sym typeface="Arial"/>
              </a:rPr>
              <a:t>un magasin</a:t>
            </a: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CA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(store)</a:t>
            </a:r>
          </a:p>
          <a:p>
            <a:pPr marL="3888000" marR="0" lvl="8" indent="-217699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3888000" marR="0" lvl="8" indent="-217699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3200"/>
              <a:t>d</a:t>
            </a: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ans </a:t>
            </a:r>
            <a:r>
              <a:rPr lang="en-CA" sz="3200" b="0" i="0" u="none" strike="noStrike" cap="none">
                <a:solidFill>
                  <a:srgbClr val="134F5C"/>
                </a:solidFill>
                <a:latin typeface="Arial"/>
                <a:ea typeface="Arial"/>
                <a:cs typeface="Arial"/>
                <a:sym typeface="Arial"/>
              </a:rPr>
              <a:t>un grand magasin</a:t>
            </a: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CA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(department store)</a:t>
            </a:r>
          </a:p>
          <a:p>
            <a:pPr marL="2592000" marR="0" lvl="5" indent="-217099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pic>
        <p:nvPicPr>
          <p:cNvPr id="63" name="Shape 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997625" y="5216625"/>
            <a:ext cx="3893400" cy="2199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64200" y="3672000"/>
            <a:ext cx="3758400" cy="3150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8193325" y="1326250"/>
            <a:ext cx="1545600" cy="898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/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4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1" name="Shape 71"/>
          <p:cNvSpPr txBox="1"/>
          <p:nvPr/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32000" marR="0" lvl="0" indent="-330400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Qu'est-ce tu </a:t>
            </a:r>
            <a:r>
              <a:rPr lang="en-CA" sz="5400" b="0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vas</a:t>
            </a:r>
            <a:r>
              <a:rPr lang="en-CA"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CA" sz="5400" b="0" i="0" u="none" strike="noStrike" cap="none">
                <a:solidFill>
                  <a:srgbClr val="801900"/>
                </a:solidFill>
                <a:latin typeface="Arial"/>
                <a:ea typeface="Arial"/>
                <a:cs typeface="Arial"/>
                <a:sym typeface="Arial"/>
              </a:rPr>
              <a:t>acheter</a:t>
            </a:r>
            <a:r>
              <a:rPr lang="en-CA" sz="5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432000" marR="0" lvl="0" indent="-330400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are you </a:t>
            </a:r>
            <a:r>
              <a:rPr lang="en-CA" sz="3200" b="0" i="0" u="none" strike="noStrike" cap="none">
                <a:solidFill>
                  <a:srgbClr val="000099"/>
                </a:solidFill>
                <a:latin typeface="Arial"/>
                <a:ea typeface="Arial"/>
                <a:cs typeface="Arial"/>
                <a:sym typeface="Arial"/>
              </a:rPr>
              <a:t>going</a:t>
            </a: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CA" sz="3200" b="0" i="0" u="none" strike="noStrike" cap="non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to buy</a:t>
            </a: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marL="432000" marR="0" lvl="0" indent="-330400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432000" marR="0" lvl="0" indent="-330400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</a:t>
            </a:r>
            <a:r>
              <a:rPr lang="en-CA" sz="4800" b="0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vais</a:t>
            </a:r>
            <a:r>
              <a:rPr lang="en-CA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CA" sz="4800" b="0" i="0" u="none" strike="noStrike" cap="non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acheter </a:t>
            </a:r>
            <a:r>
              <a:rPr lang="en-CA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 </a:t>
            </a:r>
            <a:r>
              <a:rPr lang="en-CA" sz="4800" b="0" i="0" u="none" strike="noStrike" cap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vêtements</a:t>
            </a:r>
            <a:r>
              <a:rPr lang="en-CA" sz="4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432000" marR="0" lvl="0" indent="-330400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am </a:t>
            </a:r>
            <a:r>
              <a:rPr lang="en-CA" sz="2800" b="0" i="0" u="none" strike="noStrike" cap="none">
                <a:solidFill>
                  <a:srgbClr val="0000CC"/>
                </a:solidFill>
                <a:latin typeface="Arial"/>
                <a:ea typeface="Arial"/>
                <a:cs typeface="Arial"/>
                <a:sym typeface="Arial"/>
              </a:rPr>
              <a:t>going</a:t>
            </a:r>
            <a:r>
              <a:rPr lang="en-CA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CA" sz="2800" b="0" i="0" u="none" strike="noStrike" cap="none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to buy</a:t>
            </a:r>
            <a:r>
              <a:rPr lang="en-CA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some </a:t>
            </a:r>
            <a:r>
              <a:rPr lang="en-CA" sz="2800" b="0" i="0" u="none" strike="noStrike" cap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clothes</a:t>
            </a:r>
            <a:r>
              <a:rPr lang="en-CA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/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CA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Acheter – to buy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vais </a:t>
            </a:r>
            <a:r>
              <a:rPr lang="en-CA" sz="3200" b="1" i="0" u="none" strike="noStrike" cap="none">
                <a:solidFill>
                  <a:srgbClr val="000000"/>
                </a:solidFill>
              </a:rPr>
              <a:t>acheter</a:t>
            </a: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une cravate.</a:t>
            </a:r>
          </a:p>
        </p:txBody>
      </p:sp>
      <p:pic>
        <p:nvPicPr>
          <p:cNvPr id="78" name="Shape 7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64000" y="2160000"/>
            <a:ext cx="3010320" cy="40856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/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CA" sz="44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Porter – to wear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31999" marR="0" lvl="0" indent="-330399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32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Qu'est-ce que tu vas </a:t>
            </a:r>
            <a:r>
              <a:rPr lang="en-CA" sz="3200" b="1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porter </a:t>
            </a:r>
            <a:r>
              <a:rPr lang="en-CA" sz="32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demain?</a:t>
            </a:r>
          </a:p>
          <a:p>
            <a:pPr marR="0" lvl="0" algn="l" rtl="0">
              <a:spcBef>
                <a:spcPts val="0"/>
              </a:spcBef>
              <a:buNone/>
            </a:pPr>
            <a:r>
              <a:rPr lang="en-CA" sz="3200"/>
              <a:t>                                                  </a:t>
            </a:r>
            <a:r>
              <a:rPr lang="en-CA" sz="1800"/>
              <a:t>(tomorrow)</a:t>
            </a: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10639" y="2426040"/>
            <a:ext cx="1609200" cy="28382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504000" y="301319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CA" sz="44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Mettre – </a:t>
            </a:r>
            <a:r>
              <a:rPr lang="en-CA" sz="30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put on, wear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504000" y="1769040"/>
            <a:ext cx="9071640" cy="4384079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32000" marR="0" lvl="0" indent="-330400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32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Oh là là, il fait froid.  Je vais </a:t>
            </a:r>
            <a:r>
              <a:rPr lang="en-CA" sz="3200" b="1" strike="noStrike">
                <a:solidFill>
                  <a:srgbClr val="000000"/>
                </a:solidFill>
              </a:rPr>
              <a:t>mettre</a:t>
            </a:r>
            <a:r>
              <a:rPr lang="en-CA" sz="32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 pull.</a:t>
            </a: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0039" y="2887919"/>
            <a:ext cx="5223960" cy="42400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504000" y="301319"/>
            <a:ext cx="9071700" cy="12621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3657600" marR="0" lvl="0" indent="457200" algn="l" rtl="0">
              <a:spcBef>
                <a:spcPts val="0"/>
              </a:spcBef>
              <a:buSzPct val="25000"/>
              <a:buNone/>
            </a:pPr>
            <a:r>
              <a:rPr lang="en-CA" sz="4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– to buy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504000" y="1769040"/>
            <a:ext cx="9071700" cy="4384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 vais </a:t>
            </a:r>
            <a:r>
              <a:rPr lang="en-CA" sz="3200" b="1" i="0" u="none" strike="noStrike" cap="none">
                <a:solidFill>
                  <a:srgbClr val="000000"/>
                </a:solidFill>
              </a:rPr>
              <a:t>acheter</a:t>
            </a:r>
            <a:r>
              <a:rPr lang="en-CA" sz="3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une cravate.</a:t>
            </a:r>
          </a:p>
        </p:txBody>
      </p:sp>
      <p:pic>
        <p:nvPicPr>
          <p:cNvPr id="99" name="Shape 9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264000" y="2160000"/>
            <a:ext cx="3010200" cy="408570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Shape 100"/>
          <p:cNvSpPr txBox="1"/>
          <p:nvPr/>
        </p:nvSpPr>
        <p:spPr>
          <a:xfrm>
            <a:off x="928375" y="1871500"/>
            <a:ext cx="4229400" cy="10464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CA" sz="4400" b="1">
                <a:solidFill>
                  <a:schemeClr val="dk1"/>
                </a:solidFill>
              </a:rPr>
              <a:t>Acheter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/>
        </p:nvSpPr>
        <p:spPr>
          <a:xfrm>
            <a:off x="504000" y="301319"/>
            <a:ext cx="9071700" cy="12621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CA" sz="44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to wear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04000" y="1653090"/>
            <a:ext cx="9071700" cy="4384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31999" marR="0" lvl="0" indent="-330399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32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Qu'est-ce que tu vas </a:t>
            </a:r>
            <a:r>
              <a:rPr lang="en-CA" sz="3200" b="1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porter </a:t>
            </a:r>
            <a:r>
              <a:rPr lang="en-CA" sz="32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demain?</a:t>
            </a:r>
          </a:p>
        </p:txBody>
      </p:sp>
      <p:pic>
        <p:nvPicPr>
          <p:cNvPr id="107" name="Shape 10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10639" y="2426040"/>
            <a:ext cx="1609200" cy="2838300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/>
          <p:nvPr/>
        </p:nvSpPr>
        <p:spPr>
          <a:xfrm>
            <a:off x="1164150" y="6513400"/>
            <a:ext cx="4008300" cy="913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CA" sz="4400" b="1">
                <a:solidFill>
                  <a:schemeClr val="dk1"/>
                </a:solidFill>
              </a:rPr>
              <a:t>Porter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/>
        </p:nvSpPr>
        <p:spPr>
          <a:xfrm>
            <a:off x="504000" y="301319"/>
            <a:ext cx="9071700" cy="12621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CA" sz="44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– to put on, wear</a:t>
            </a:r>
          </a:p>
        </p:txBody>
      </p:sp>
      <p:sp>
        <p:nvSpPr>
          <p:cNvPr id="114" name="Shape 114"/>
          <p:cNvSpPr txBox="1"/>
          <p:nvPr/>
        </p:nvSpPr>
        <p:spPr>
          <a:xfrm>
            <a:off x="504000" y="1769040"/>
            <a:ext cx="9071700" cy="438420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>
            <a:noAutofit/>
          </a:bodyPr>
          <a:lstStyle/>
          <a:p>
            <a:pPr marL="431999" marR="0" lvl="0" indent="-330399" algn="l" rtl="0">
              <a:spcBef>
                <a:spcPts val="0"/>
              </a:spcBef>
              <a:buClr>
                <a:srgbClr val="000000"/>
              </a:buClr>
              <a:buSzPct val="45000"/>
              <a:buFont typeface="Noto Sans Symbols"/>
              <a:buChar char="●"/>
            </a:pPr>
            <a:r>
              <a:rPr lang="en-CA" sz="32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Oh là là, il fait froid.  Je vais </a:t>
            </a:r>
            <a:r>
              <a:rPr lang="en-CA" sz="3200" b="1" strike="noStrike">
                <a:solidFill>
                  <a:srgbClr val="000000"/>
                </a:solidFill>
              </a:rPr>
              <a:t>mettre</a:t>
            </a:r>
            <a:r>
              <a:rPr lang="en-CA" sz="32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un pull.</a:t>
            </a:r>
          </a:p>
        </p:txBody>
      </p:sp>
      <p:pic>
        <p:nvPicPr>
          <p:cNvPr id="115" name="Shape 1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20039" y="2887919"/>
            <a:ext cx="5223900" cy="424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Shape 116"/>
          <p:cNvSpPr txBox="1"/>
          <p:nvPr/>
        </p:nvSpPr>
        <p:spPr>
          <a:xfrm>
            <a:off x="471550" y="3433525"/>
            <a:ext cx="3124200" cy="17685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CA" sz="4400" b="1">
                <a:solidFill>
                  <a:schemeClr val="dk1"/>
                </a:solidFill>
              </a:rPr>
              <a:t>Mettre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192</Words>
  <Application>Microsoft Macintosh PowerPoint</Application>
  <PresentationFormat>Custom</PresentationFormat>
  <Paragraphs>29</Paragraphs>
  <Slides>8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kelly  drabit</cp:lastModifiedBy>
  <cp:revision>1</cp:revision>
  <dcterms:created xsi:type="dcterms:W3CDTF">2017-09-30T04:09:39Z</dcterms:created>
  <dcterms:modified xsi:type="dcterms:W3CDTF">2017-09-30T04:12:18Z</dcterms:modified>
</cp:coreProperties>
</file>