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79" d="100"/>
          <a:sy n="179" d="100"/>
        </p:scale>
        <p:origin x="-42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rgbClr val="000000"/>
                </a:solidFill>
              </a:rPr>
              <a:t>Les nombres de 100 à 1000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Mille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Cent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Cent un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Cent deux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 Deux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 Trois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 quatre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cinq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six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600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Mille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Cent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Cent vingt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6525" y="1017724"/>
            <a:ext cx="5074750" cy="54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mille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600" y="2639500"/>
            <a:ext cx="6427550" cy="309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Deux cent</a:t>
            </a:r>
            <a:r>
              <a:rPr lang="en" b="1">
                <a:solidFill>
                  <a:srgbClr val="980000"/>
                </a:solidFill>
              </a:rPr>
              <a:t>s</a:t>
            </a:r>
            <a:r>
              <a:rPr lang="en">
                <a:solidFill>
                  <a:srgbClr val="980000"/>
                </a:solidFill>
              </a:rPr>
              <a:t> cinquante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1575" y="2388125"/>
            <a:ext cx="5131199" cy="366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Cent quatre-vingts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5100" y="3756475"/>
            <a:ext cx="253365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Trois cent</a:t>
            </a:r>
            <a:r>
              <a:rPr lang="en" b="1">
                <a:solidFill>
                  <a:srgbClr val="980000"/>
                </a:solidFill>
              </a:rPr>
              <a:t>s</a:t>
            </a:r>
            <a:r>
              <a:rPr lang="en">
                <a:solidFill>
                  <a:srgbClr val="980000"/>
                </a:solidFill>
              </a:rPr>
              <a:t> cinquante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6437" y="2968675"/>
            <a:ext cx="284797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Mille quatre cents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12" y="2758689"/>
            <a:ext cx="5870000" cy="3175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Deux cent</a:t>
            </a:r>
            <a:r>
              <a:rPr lang="en" b="1">
                <a:solidFill>
                  <a:srgbClr val="980000"/>
                </a:solidFill>
              </a:rPr>
              <a:t>s</a:t>
            </a:r>
            <a:r>
              <a:rPr lang="en">
                <a:solidFill>
                  <a:srgbClr val="980000"/>
                </a:solidFill>
              </a:rPr>
              <a:t> soixante-quinze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5184" y="2194684"/>
            <a:ext cx="3742499" cy="374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sept cent</a:t>
            </a:r>
            <a:r>
              <a:rPr lang="en" b="1">
                <a:solidFill>
                  <a:srgbClr val="980000"/>
                </a:solidFill>
              </a:rPr>
              <a:t>s</a:t>
            </a:r>
            <a:r>
              <a:rPr lang="en">
                <a:solidFill>
                  <a:srgbClr val="980000"/>
                </a:solidFill>
              </a:rPr>
              <a:t> vingt cinq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8492" y="1152467"/>
            <a:ext cx="5962600" cy="448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Huit cent</a:t>
            </a:r>
            <a:r>
              <a:rPr lang="en" b="1">
                <a:solidFill>
                  <a:srgbClr val="980000"/>
                </a:solidFill>
              </a:rPr>
              <a:t>s</a:t>
            </a:r>
            <a:r>
              <a:rPr lang="en">
                <a:solidFill>
                  <a:srgbClr val="980000"/>
                </a:solidFill>
              </a:rPr>
              <a:t> quatre-vingt-dix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Combien?</a:t>
            </a:r>
          </a:p>
        </p:txBody>
      </p:sp>
      <p:pic>
        <p:nvPicPr>
          <p:cNvPr id="226" name="Shape 2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8062" y="1241200"/>
            <a:ext cx="4632599" cy="38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Cent un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Cent deux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102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 Deux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 Trois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 quatre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cinq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980000"/>
                </a:solidFill>
              </a:rPr>
              <a:t>six cent</a:t>
            </a:r>
            <a:r>
              <a:rPr lang="en" sz="6000" b="1">
                <a:solidFill>
                  <a:srgbClr val="980000"/>
                </a:solidFill>
              </a:rPr>
              <a:t>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600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On-screen Show (16:9)</PresentationFormat>
  <Paragraphs>55</Paragraphs>
  <Slides>28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 Light</vt:lpstr>
      <vt:lpstr>Slide 1</vt:lpstr>
      <vt:lpstr>Cent</vt:lpstr>
      <vt:lpstr>Cent un</vt:lpstr>
      <vt:lpstr>Cent deux</vt:lpstr>
      <vt:lpstr> Deux cents</vt:lpstr>
      <vt:lpstr> Trois cents</vt:lpstr>
      <vt:lpstr> quatre cents</vt:lpstr>
      <vt:lpstr>cinq cents</vt:lpstr>
      <vt:lpstr>six cents</vt:lpstr>
      <vt:lpstr>Mille</vt:lpstr>
      <vt:lpstr>Cent</vt:lpstr>
      <vt:lpstr>Cent un</vt:lpstr>
      <vt:lpstr>Cent deux</vt:lpstr>
      <vt:lpstr> Deux cents</vt:lpstr>
      <vt:lpstr> Trois cents</vt:lpstr>
      <vt:lpstr> quatre cents</vt:lpstr>
      <vt:lpstr>cinq cents</vt:lpstr>
      <vt:lpstr>six cents</vt:lpstr>
      <vt:lpstr>Mille</vt:lpstr>
      <vt:lpstr>Cent vingt</vt:lpstr>
      <vt:lpstr>mille</vt:lpstr>
      <vt:lpstr>Deux cents cinquante</vt:lpstr>
      <vt:lpstr>Cent quatre-vingts</vt:lpstr>
      <vt:lpstr>Trois cents cinquante</vt:lpstr>
      <vt:lpstr>Mille quatre cents</vt:lpstr>
      <vt:lpstr>Deux cents soixante-quinze</vt:lpstr>
      <vt:lpstr>sept cents vingt cinq</vt:lpstr>
      <vt:lpstr>Huit cents quatre-vingt-dix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kelly  drabit</cp:lastModifiedBy>
  <cp:revision>1</cp:revision>
  <dcterms:created xsi:type="dcterms:W3CDTF">2017-09-30T04:07:39Z</dcterms:created>
  <dcterms:modified xsi:type="dcterms:W3CDTF">2017-09-30T04:10:37Z</dcterms:modified>
</cp:coreProperties>
</file>