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0080625" cy="7559675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70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9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99" cy="45262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,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,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907164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, 4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152680" y="405900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4000" y="405900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itle, 2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entere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04000" y="301319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Title, 2 Content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04000" y="405900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152680" y="1769040"/>
            <a:ext cx="442692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 Content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5152680" y="405900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, 2 Content over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04000" y="4059000"/>
            <a:ext cx="9071640" cy="20908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2700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CA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ceinture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00" y="4350239"/>
            <a:ext cx="4031999" cy="28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sandales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0" y="2117880"/>
            <a:ext cx="4751999" cy="357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chemisier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280" y="2851559"/>
            <a:ext cx="4149719" cy="470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tennis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000" y="2953440"/>
            <a:ext cx="5039999" cy="345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impérmeable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7840" y="2376359"/>
            <a:ext cx="4934159" cy="39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blouson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0" y="2520000"/>
            <a:ext cx="374400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manteau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00" y="1872000"/>
            <a:ext cx="3815999" cy="51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jean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1280" y="3096000"/>
            <a:ext cx="415872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504360" y="39383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cravate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2969280"/>
            <a:ext cx="2592000" cy="401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bottes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3168000"/>
            <a:ext cx="2447999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collants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0" y="4608000"/>
            <a:ext cx="21427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chemise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6000" y="1563479"/>
            <a:ext cx="5328000" cy="498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baskets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4094639"/>
            <a:ext cx="3024000" cy="310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8000" y="3816000"/>
            <a:ext cx="3024000" cy="31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veste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8000" y="3003119"/>
            <a:ext cx="3455999" cy="42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casquette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000" y="3024000"/>
            <a:ext cx="3815999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robe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1944000"/>
            <a:ext cx="3671999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maillot de bain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25" y="2855937"/>
            <a:ext cx="4956775" cy="37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survêtement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975" y="1563422"/>
            <a:ext cx="3075499" cy="53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sweat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514" y="2879725"/>
            <a:ext cx="5438425" cy="38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ceinture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00" y="4350239"/>
            <a:ext cx="4031999" cy="28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chemise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0000" y="2808000"/>
            <a:ext cx="41040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chapeau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0" y="3024000"/>
            <a:ext cx="53280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chapeau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0" y="3024000"/>
            <a:ext cx="53280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pantalon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280" y="3185280"/>
            <a:ext cx="21427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chaussettes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719" y="3417119"/>
            <a:ext cx="1952279" cy="23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polo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0" y="1872000"/>
            <a:ext cx="5107320" cy="38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504360" y="39383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lunettes de soleil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000" y="2176559"/>
            <a:ext cx="3095999" cy="243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pull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6000" y="2953080"/>
            <a:ext cx="2352240" cy="194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jupe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3240000"/>
            <a:ext cx="3960000" cy="38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sandales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000" y="2117880"/>
            <a:ext cx="4751999" cy="357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chemisier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4280" y="2851559"/>
            <a:ext cx="4149719" cy="470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tennis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000" y="2953440"/>
            <a:ext cx="5039999" cy="345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impérmeable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7840" y="2376359"/>
            <a:ext cx="4934159" cy="39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pantalon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280" y="3185280"/>
            <a:ext cx="21427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blouson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00" y="2520000"/>
            <a:ext cx="374400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manteau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00" y="1872000"/>
            <a:ext cx="3815999" cy="51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jean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1280" y="3096000"/>
            <a:ext cx="415872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504360" y="39383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cravate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2969280"/>
            <a:ext cx="2592000" cy="401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bottes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0" y="3168000"/>
            <a:ext cx="2447999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collants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000" y="2880000"/>
            <a:ext cx="3527999" cy="387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baskets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4094639"/>
            <a:ext cx="3024000" cy="310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8000" y="3816000"/>
            <a:ext cx="3024000" cy="31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veste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8000" y="3003119"/>
            <a:ext cx="3455999" cy="42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casquette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000" y="3024000"/>
            <a:ext cx="3815999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robe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000" y="1944000"/>
            <a:ext cx="3671999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chaussettes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719" y="3417119"/>
            <a:ext cx="1952279" cy="234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maillot de bain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25" y="2855937"/>
            <a:ext cx="4956775" cy="37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survêtement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975" y="1563422"/>
            <a:ext cx="3075499" cy="532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/>
              <a:t>un sweat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514" y="2879725"/>
            <a:ext cx="5438425" cy="38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504000" y="301319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504000" y="1769040"/>
            <a:ext cx="9071700" cy="4384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25" y="2855937"/>
            <a:ext cx="4956775" cy="37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polo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000" y="3816000"/>
            <a:ext cx="2371320" cy="1923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04360" y="39383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lunettes de soleil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6000" y="2176559"/>
            <a:ext cx="3095999" cy="243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pull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6000" y="2953080"/>
            <a:ext cx="2352240" cy="194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4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jupe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04000" y="1769040"/>
            <a:ext cx="9071640" cy="43840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3240000"/>
            <a:ext cx="3960000" cy="38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Custom</PresentationFormat>
  <Paragraphs>52</Paragraphs>
  <Slides>53</Slides>
  <Notes>53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kelly  drabit</cp:lastModifiedBy>
  <cp:revision>1</cp:revision>
  <dcterms:created xsi:type="dcterms:W3CDTF">2017-09-30T04:09:48Z</dcterms:created>
  <dcterms:modified xsi:type="dcterms:W3CDTF">2017-09-30T04:11:23Z</dcterms:modified>
</cp:coreProperties>
</file>